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3" r:id="rId5"/>
    <p:sldId id="265" r:id="rId6"/>
    <p:sldId id="257" r:id="rId7"/>
    <p:sldId id="258" r:id="rId8"/>
    <p:sldId id="259" r:id="rId9"/>
    <p:sldId id="260" r:id="rId10"/>
    <p:sldId id="26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rshow\Downloads\PLANTILLA_TEORIAS_IMPLICITA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rshow\Downloads\PLANTILLA_TEORIAS_IMPLICITA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rshow\Downloads\PLANTILLA_TEORIAS_IMPLICITA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rshow\Downloads\PLANTILLA_TEORIAS_IMPLICIT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¿Que</a:t>
            </a:r>
            <a:r>
              <a:rPr lang="es-ES" baseline="0" dirty="0"/>
              <a:t> es aprender?</a:t>
            </a:r>
            <a:endParaRPr lang="es-ES" dirty="0"/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7"/>
          </c:dPt>
          <c:dPt>
            <c:idx val="1"/>
            <c:bubble3D val="0"/>
            <c:explosion val="38"/>
          </c:dPt>
          <c:dPt>
            <c:idx val="2"/>
            <c:bubble3D val="0"/>
            <c:explosion val="17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Preguntas!$D$1:$F$1</c:f>
              <c:strCache>
                <c:ptCount val="3"/>
                <c:pt idx="0">
                  <c:v>TEORÍA DIRECTA</c:v>
                </c:pt>
                <c:pt idx="1">
                  <c:v>TEORIA INTERPRETATIVA</c:v>
                </c:pt>
                <c:pt idx="2">
                  <c:v>TEORIA CONSTRUCTIVA</c:v>
                </c:pt>
              </c:strCache>
            </c:strRef>
          </c:cat>
          <c:val>
            <c:numRef>
              <c:f>Preguntas!$D$3:$F$3</c:f>
              <c:numCache>
                <c:formatCode>General</c:formatCode>
                <c:ptCount val="3"/>
                <c:pt idx="0">
                  <c:v>16.666666666666664</c:v>
                </c:pt>
                <c:pt idx="1">
                  <c:v>50</c:v>
                </c:pt>
                <c:pt idx="2">
                  <c:v>33.333333333333329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 rtl="0">
            <a:defRPr/>
          </a:pPr>
          <a:endParaRPr lang="es-MX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¿Cómo </a:t>
            </a:r>
            <a:r>
              <a:rPr lang="es-ES" baseline="0" dirty="0"/>
              <a:t>se aprende?</a:t>
            </a:r>
            <a:endParaRPr lang="es-ES" dirty="0"/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77777777777721E-2"/>
          <c:y val="0.39782955701965877"/>
          <c:w val="0.81388888888888922"/>
          <c:h val="0.49309164925812843"/>
        </c:manualLayout>
      </c:layout>
      <c:pie3DChart>
        <c:varyColors val="1"/>
        <c:ser>
          <c:idx val="0"/>
          <c:order val="0"/>
          <c:tx>
            <c:strRef>
              <c:f>Preguntas!$A$17</c:f>
              <c:strCache>
                <c:ptCount val="1"/>
                <c:pt idx="0">
                  <c:v>¿Cómo se aprende?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Preguntas!$D$17:$F$17</c:f>
              <c:strCache>
                <c:ptCount val="3"/>
                <c:pt idx="0">
                  <c:v>TEORÍA DIRECTA</c:v>
                </c:pt>
                <c:pt idx="1">
                  <c:v>TEORIA INTERPRETATIVA</c:v>
                </c:pt>
                <c:pt idx="2">
                  <c:v>TEORIA CONSTRUCTIVA</c:v>
                </c:pt>
              </c:strCache>
            </c:strRef>
          </c:cat>
          <c:val>
            <c:numRef>
              <c:f>Preguntas!$D$19:$F$19</c:f>
              <c:numCache>
                <c:formatCode>General</c:formatCode>
                <c:ptCount val="3"/>
                <c:pt idx="0">
                  <c:v>25</c:v>
                </c:pt>
                <c:pt idx="1">
                  <c:v>58.333333333333336</c:v>
                </c:pt>
                <c:pt idx="2">
                  <c:v>16.666666666666664</c:v>
                </c:pt>
              </c:numCache>
            </c:numRef>
          </c:val>
        </c:ser>
        <c:ser>
          <c:idx val="1"/>
          <c:order val="1"/>
          <c:tx>
            <c:strRef>
              <c:f>Preguntas!$A$17</c:f>
              <c:strCache>
                <c:ptCount val="1"/>
                <c:pt idx="0">
                  <c:v>¿Cómo se aprende?</c:v>
                </c:pt>
              </c:strCache>
            </c:strRef>
          </c:tx>
          <c:explosion val="24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  <c:explosion val="34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Preguntas!$D$17:$F$17</c:f>
              <c:strCache>
                <c:ptCount val="3"/>
                <c:pt idx="0">
                  <c:v>TEORÍA DIRECTA</c:v>
                </c:pt>
                <c:pt idx="1">
                  <c:v>TEORIA INTERPRETATIVA</c:v>
                </c:pt>
                <c:pt idx="2">
                  <c:v>TEORIA CONSTRUCTIVA</c:v>
                </c:pt>
              </c:strCache>
            </c:strRef>
          </c:cat>
          <c:val>
            <c:numRef>
              <c:f>Preguntas!$D$19:$F$19</c:f>
              <c:numCache>
                <c:formatCode>General</c:formatCode>
                <c:ptCount val="3"/>
                <c:pt idx="0">
                  <c:v>25</c:v>
                </c:pt>
                <c:pt idx="1">
                  <c:v>58.333333333333336</c:v>
                </c:pt>
                <c:pt idx="2">
                  <c:v>16.666666666666664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 rtl="0">
            <a:defRPr/>
          </a:pPr>
          <a:endParaRPr lang="es-MX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¿Que </a:t>
            </a:r>
            <a:r>
              <a:rPr lang="es-ES" baseline="0" dirty="0"/>
              <a:t>se aprende?</a:t>
            </a:r>
            <a:endParaRPr lang="es-ES" dirty="0"/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77777777777693E-2"/>
          <c:y val="0.39782955701965911"/>
          <c:w val="0.81388888888888944"/>
          <c:h val="0.49309164925812843"/>
        </c:manualLayout>
      </c:layout>
      <c:pie3DChart>
        <c:varyColors val="1"/>
        <c:ser>
          <c:idx val="1"/>
          <c:order val="0"/>
          <c:tx>
            <c:strRef>
              <c:f>Preguntas!$A$33</c:f>
              <c:strCache>
                <c:ptCount val="1"/>
                <c:pt idx="0">
                  <c:v>¿Qué se aprende?</c:v>
                </c:pt>
              </c:strCache>
            </c:strRef>
          </c:tx>
          <c:explosion val="12"/>
          <c:dPt>
            <c:idx val="0"/>
            <c:bubble3D val="0"/>
          </c:dPt>
          <c:dPt>
            <c:idx val="1"/>
            <c:bubble3D val="0"/>
            <c:explosion val="21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Preguntas!$D$33:$F$33</c:f>
              <c:strCache>
                <c:ptCount val="3"/>
                <c:pt idx="0">
                  <c:v>TEORÍA DIRECTA</c:v>
                </c:pt>
                <c:pt idx="1">
                  <c:v>TEORIA INTERPRETATIVA</c:v>
                </c:pt>
                <c:pt idx="2">
                  <c:v>TEORIA CONSTRUCTIVA</c:v>
                </c:pt>
              </c:strCache>
            </c:strRef>
          </c:cat>
          <c:val>
            <c:numRef>
              <c:f>Preguntas!$D$35:$F$35</c:f>
              <c:numCache>
                <c:formatCode>General</c:formatCode>
                <c:ptCount val="3"/>
                <c:pt idx="0">
                  <c:v>11.111111111111111</c:v>
                </c:pt>
                <c:pt idx="1">
                  <c:v>77.777777777777786</c:v>
                </c:pt>
                <c:pt idx="2">
                  <c:v>11.111111111111111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 rtl="0">
            <a:defRPr/>
          </a:pPr>
          <a:endParaRPr lang="es-MX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TOTAL</a:t>
            </a:r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77777777777693E-2"/>
          <c:y val="0.39782955701965944"/>
          <c:w val="0.81388888888888966"/>
          <c:h val="0.49309164925812843"/>
        </c:manualLayout>
      </c:layout>
      <c:pie3DChart>
        <c:varyColors val="1"/>
        <c:ser>
          <c:idx val="1"/>
          <c:order val="0"/>
          <c:tx>
            <c:strRef>
              <c:f>Preguntas!$C$46</c:f>
              <c:strCache>
                <c:ptCount val="1"/>
                <c:pt idx="0">
                  <c:v>TOTAL</c:v>
                </c:pt>
              </c:strCache>
            </c:strRef>
          </c:tx>
          <c:explosion val="12"/>
          <c:dPt>
            <c:idx val="0"/>
            <c:bubble3D val="0"/>
          </c:dPt>
          <c:dPt>
            <c:idx val="1"/>
            <c:bubble3D val="0"/>
            <c:explosion val="21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Preguntas!$D$46:$F$46</c:f>
              <c:strCache>
                <c:ptCount val="3"/>
                <c:pt idx="0">
                  <c:v>TEORÍA DIRECTA</c:v>
                </c:pt>
                <c:pt idx="1">
                  <c:v>TEORIA INTERPRETATIVA</c:v>
                </c:pt>
                <c:pt idx="2">
                  <c:v>TEORIA CONSTRUCTIVA</c:v>
                </c:pt>
              </c:strCache>
            </c:strRef>
          </c:cat>
          <c:val>
            <c:numRef>
              <c:f>Preguntas!$D$48:$F$48</c:f>
              <c:numCache>
                <c:formatCode>General</c:formatCode>
                <c:ptCount val="3"/>
                <c:pt idx="0">
                  <c:v>18.181818181818183</c:v>
                </c:pt>
                <c:pt idx="1">
                  <c:v>60.606060606060609</c:v>
                </c:pt>
                <c:pt idx="2">
                  <c:v>21.212121212121211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 rtl="0">
            <a:defRPr/>
          </a:pPr>
          <a:endParaRPr lang="es-MX"/>
        </a:p>
      </c:txPr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682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081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267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54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075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232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591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88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899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05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17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F215-6D57-4006-9DC3-8D1D832BD2D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EB627-9090-4A97-90AD-7E0C23C8846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114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Teorías implícitas 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60648"/>
            <a:ext cx="25050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4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62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directa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Teoría de la mente de creencias epistemológicas( creencias sociales , históricas psicológicas)</a:t>
            </a:r>
            <a:endParaRPr lang="es-MX" dirty="0" smtClean="0">
              <a:effectLst/>
            </a:endParaRPr>
          </a:p>
          <a:p>
            <a:endParaRPr lang="es-MX" dirty="0" smtClean="0"/>
          </a:p>
          <a:p>
            <a:r>
              <a:rPr lang="es-MX" dirty="0" smtClean="0"/>
              <a:t>Es transmisora ya que basta con presentar el contenido de la manera mas clara y precisa para que se produzca el aprendizaje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9841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34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registro de </a:t>
            </a:r>
            <a:r>
              <a:rPr lang="es-MX" smtClean="0"/>
              <a:t>fracasos al aprender </a:t>
            </a:r>
            <a:r>
              <a:rPr lang="es-MX" dirty="0" smtClean="0"/>
              <a:t>posibilitara el cambio y la evolución.</a:t>
            </a:r>
          </a:p>
          <a:p>
            <a:endParaRPr lang="es-MX" dirty="0" smtClean="0"/>
          </a:p>
          <a:p>
            <a:r>
              <a:rPr lang="es-MX" dirty="0" smtClean="0"/>
              <a:t>Vincula los resultados alcanzados a unas condiciones cuyo cumplimiento asegura el aprendizaje  o inversamente el incumplimiento lo obstaculiza </a:t>
            </a:r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695825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9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08603"/>
            <a:ext cx="8229600" cy="4525963"/>
          </a:xfrm>
        </p:spPr>
        <p:txBody>
          <a:bodyPr/>
          <a:lstStyle/>
          <a:p>
            <a:r>
              <a:rPr lang="es-MX" dirty="0" smtClean="0">
                <a:effectLst/>
              </a:rPr>
              <a:t> Por otro lado, entiende el aprendizaje como una copia fiel del objeto.</a:t>
            </a:r>
          </a:p>
          <a:p>
            <a:pPr marL="0" indent="0">
              <a:buNone/>
            </a:pPr>
            <a:endParaRPr lang="es-MX" dirty="0" smtClean="0">
              <a:effectLst/>
            </a:endParaRPr>
          </a:p>
          <a:p>
            <a:r>
              <a:rPr lang="es-MX" dirty="0" smtClean="0">
                <a:effectLst/>
              </a:rPr>
              <a:t> </a:t>
            </a:r>
            <a:r>
              <a:rPr lang="es-MX" dirty="0" smtClean="0">
                <a:effectLst/>
              </a:rPr>
              <a:t>Es una capacidad con la que se nace, su adquisición depende de factores externos que el docente sea organizado y busca modificar conductas atreves de  métodos</a:t>
            </a:r>
            <a:r>
              <a:rPr lang="es-MX" dirty="0" smtClean="0"/>
              <a:t> y respuesta </a:t>
            </a:r>
            <a:r>
              <a:rPr lang="es-MX" dirty="0" smtClean="0">
                <a:effectLst/>
              </a:rPr>
              <a:t>. 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157192"/>
            <a:ext cx="25050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El aprendizaje promueve un saber mas</a:t>
            </a:r>
          </a:p>
          <a:p>
            <a:endParaRPr lang="es-MX" dirty="0"/>
          </a:p>
          <a:p>
            <a:r>
              <a:rPr lang="es-MX" dirty="0" smtClean="0"/>
              <a:t>El profesor establece una relación lineal entre condiciones y el resultado.</a:t>
            </a:r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6632"/>
            <a:ext cx="6372200" cy="262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373216"/>
            <a:ext cx="8229600" cy="1143000"/>
          </a:xfrm>
        </p:spPr>
        <p:txBody>
          <a:bodyPr>
            <a:normAutofit/>
          </a:bodyPr>
          <a:lstStyle/>
          <a:p>
            <a:endParaRPr lang="es-MX" sz="1400" dirty="0"/>
          </a:p>
        </p:txBody>
      </p:sp>
      <p:graphicFrame>
        <p:nvGraphicFramePr>
          <p:cNvPr id="4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34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002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4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5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46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151</Words>
  <Application>Microsoft Office PowerPoint</Application>
  <PresentationFormat>Presentación en pantalla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Teorías implícitas </vt:lpstr>
      <vt:lpstr>Teoría directa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Teorías implícitas</dc:title>
  <dc:creator>barshow</dc:creator>
  <cp:lastModifiedBy>barshow</cp:lastModifiedBy>
  <cp:revision>5</cp:revision>
  <dcterms:created xsi:type="dcterms:W3CDTF">2014-02-13T20:30:57Z</dcterms:created>
  <dcterms:modified xsi:type="dcterms:W3CDTF">2014-02-13T23:25:18Z</dcterms:modified>
</cp:coreProperties>
</file>